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7" r:id="rId2"/>
    <p:sldId id="256" r:id="rId3"/>
    <p:sldId id="273" r:id="rId4"/>
    <p:sldId id="264" r:id="rId5"/>
    <p:sldId id="274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75" r:id="rId15"/>
    <p:sldId id="268" r:id="rId16"/>
    <p:sldId id="269" r:id="rId17"/>
    <p:sldId id="271" r:id="rId18"/>
    <p:sldId id="276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9563B-73DB-4108-ABBF-27D54256CA4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43EE9-6EF1-4E00-BA14-C4B103BA2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8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3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2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5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6D1-A2C0-448D-9365-12402AB1A978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Let’s Begin…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5500" b="1" dirty="0" smtClean="0">
                <a:solidFill>
                  <a:srgbClr val="7030A0"/>
                </a:solidFill>
              </a:rPr>
              <a:t>with </a:t>
            </a:r>
            <a:r>
              <a:rPr lang="en-US" sz="5500" b="1" dirty="0" smtClean="0">
                <a:solidFill>
                  <a:srgbClr val="7030A0"/>
                </a:solidFill>
              </a:rPr>
              <a:t>a little reflection!</a:t>
            </a:r>
            <a:endParaRPr lang="en-US" sz="55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6459" y="4272356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What is your favorite book </a:t>
            </a:r>
            <a:r>
              <a:rPr lang="en-US" sz="4000" b="1" i="1" dirty="0" smtClean="0"/>
              <a:t>ever</a:t>
            </a:r>
            <a:r>
              <a:rPr lang="en-US" sz="4000" b="1" dirty="0" smtClean="0"/>
              <a:t>?</a:t>
            </a:r>
          </a:p>
          <a:p>
            <a:pPr algn="ctr"/>
            <a:r>
              <a:rPr lang="en-US" sz="4400" b="1" dirty="0" smtClean="0"/>
              <a:t>Why??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884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4. You love movies or books that: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57800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1800" b="1" dirty="0" smtClean="0"/>
              <a:t>Have crimes, puzzles, or mysteries to solve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dragons, magic, elves, and evil forces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Take place in the future; have robots, cool gadgets; setting may be in outer space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real people with real problems—abuse, divorce, illness, death, gangs, drugs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a great love story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something to do with sports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Tell a story that took place sometime in history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gory</a:t>
            </a:r>
            <a:r>
              <a:rPr lang="en-US" sz="1800" b="1" dirty="0"/>
              <a:t> </a:t>
            </a:r>
            <a:r>
              <a:rPr lang="en-US" sz="1800" b="1" dirty="0" smtClean="0"/>
              <a:t>or so scary you sometimes lose sleep at night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vampires, werewolves, ghosts, or zombies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some sort of adventure or quest; lots of action! Have people who face harsh conditions—deserts, extreme cold, marooned on a deserted island, etc.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lots of pictures; violence doesn’t bother you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Make you laugh!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romance, castles, magic, or spin-off well-known stories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Have mechanical animals/people or genetically-mutated animals or people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5. Your friends/parents say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1800" b="1" dirty="0" smtClean="0"/>
              <a:t>Are curious; you ask a lot of questions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Play too many role-playing games online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very inventive or are good at creating new things to make your life easier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a good listener; you are a shoulder to cry on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boy-crazy or girl-crazy; like to spend too much money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great at catching, pitching, or kicking a ball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Know a lot of useless facts (names, dates, </a:t>
            </a:r>
            <a:r>
              <a:rPr lang="en-US" sz="1800" b="1" dirty="0" err="1" smtClean="0"/>
              <a:t>etc</a:t>
            </a:r>
            <a:r>
              <a:rPr lang="en-US" sz="1800" b="1" dirty="0" smtClean="0"/>
              <a:t>)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Scare them sometimes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too obsessed with Twilight!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a dare-devil; are always looking for an adventure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practical and would be great at living in the woods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a class clown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Are a drama-queen; are always singing or dancing</a:t>
            </a:r>
          </a:p>
          <a:p>
            <a:pPr marL="514350" indent="-514350">
              <a:buAutoNum type="alphaUcPeriod"/>
            </a:pPr>
            <a:r>
              <a:rPr lang="en-US" sz="1800" b="1" dirty="0" smtClean="0"/>
              <a:t>Were born in the wrong time period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6. You would most like to meet: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000" b="1" dirty="0" smtClean="0"/>
              <a:t>Nancy Drew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A fairy or elf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An alien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Dr. Phil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Your true love, whoever that may be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Tony </a:t>
            </a:r>
            <a:r>
              <a:rPr lang="en-US" sz="2000" b="1" dirty="0" err="1" smtClean="0"/>
              <a:t>Romo</a:t>
            </a:r>
            <a:r>
              <a:rPr lang="en-US" sz="2000" b="1" dirty="0" smtClean="0"/>
              <a:t>; Dirk </a:t>
            </a:r>
            <a:r>
              <a:rPr lang="en-US" sz="2000" b="1" dirty="0" err="1" smtClean="0"/>
              <a:t>Nowitski</a:t>
            </a:r>
            <a:r>
              <a:rPr lang="en-US" sz="2000" b="1" dirty="0" smtClean="0"/>
              <a:t>; Josh Hamilton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General George Patton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A real zombie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A vampire or werewolf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The Cast of Survivor or Sir Edmund Hillary (first to scale Mount Everest)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Trey Parker (creator of </a:t>
            </a:r>
            <a:r>
              <a:rPr lang="en-US" sz="2000" b="1" dirty="0" err="1" smtClean="0"/>
              <a:t>Southpark</a:t>
            </a:r>
            <a:r>
              <a:rPr lang="en-US" sz="2000" b="1" dirty="0" smtClean="0"/>
              <a:t>)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Larry the Cable Guy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Walt Disney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Someone living 50 years from now</a:t>
            </a:r>
          </a:p>
          <a:p>
            <a:pPr marL="514350" indent="-514350">
              <a:buAutoNum type="alphaUcPeriod"/>
            </a:pPr>
            <a:endParaRPr lang="en-US" sz="2000" dirty="0" smtClean="0"/>
          </a:p>
          <a:p>
            <a:pPr marL="514350" indent="-514350">
              <a:buAutoNum type="alphaUcPeriod"/>
            </a:pPr>
            <a:endParaRPr lang="en-US" sz="2000" dirty="0" smtClean="0"/>
          </a:p>
          <a:p>
            <a:pPr marL="514350" indent="-514350">
              <a:buAutoNum type="alphaU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turn your paper over, </a:t>
            </a:r>
            <a:br>
              <a:rPr lang="en-US" dirty="0" smtClean="0"/>
            </a:br>
            <a:r>
              <a:rPr lang="en-US" dirty="0" smtClean="0"/>
              <a:t>and write the letters A-N </a:t>
            </a:r>
            <a:br>
              <a:rPr lang="en-US" dirty="0" smtClean="0"/>
            </a:br>
            <a:r>
              <a:rPr lang="en-US" dirty="0" smtClean="0"/>
              <a:t>down the fold of your paper like this: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286000"/>
            <a:ext cx="2057400" cy="399256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A.</a:t>
            </a:r>
          </a:p>
          <a:p>
            <a:pPr>
              <a:buNone/>
            </a:pPr>
            <a:r>
              <a:rPr lang="en-US" dirty="0" smtClean="0"/>
              <a:t>B. </a:t>
            </a:r>
          </a:p>
          <a:p>
            <a:pPr>
              <a:buNone/>
            </a:pPr>
            <a:r>
              <a:rPr lang="en-US" dirty="0" smtClean="0"/>
              <a:t>C.</a:t>
            </a:r>
          </a:p>
          <a:p>
            <a:pPr>
              <a:buNone/>
            </a:pPr>
            <a:r>
              <a:rPr lang="en-US" dirty="0" smtClean="0"/>
              <a:t>D.</a:t>
            </a:r>
          </a:p>
          <a:p>
            <a:pPr>
              <a:buNone/>
            </a:pPr>
            <a:r>
              <a:rPr lang="en-US" dirty="0" smtClean="0"/>
              <a:t>E.</a:t>
            </a:r>
          </a:p>
          <a:p>
            <a:pPr>
              <a:buNone/>
            </a:pPr>
            <a:r>
              <a:rPr lang="en-US" dirty="0" smtClean="0"/>
              <a:t>F.</a:t>
            </a:r>
          </a:p>
          <a:p>
            <a:pPr>
              <a:buNone/>
            </a:pPr>
            <a:r>
              <a:rPr lang="en-US" dirty="0" smtClean="0"/>
              <a:t>G.</a:t>
            </a:r>
          </a:p>
          <a:p>
            <a:pPr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67200" y="2057400"/>
            <a:ext cx="1981200" cy="2286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48400" y="20574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011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open your paper. </a:t>
            </a:r>
            <a:br>
              <a:rPr lang="en-US" sz="3600" dirty="0" smtClean="0"/>
            </a:br>
            <a:r>
              <a:rPr lang="en-US" sz="3600" dirty="0" smtClean="0"/>
              <a:t>Count the number of times you use each letter and write the number beside each letter.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209799"/>
            <a:ext cx="2590800" cy="39925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A. 1</a:t>
            </a:r>
          </a:p>
          <a:p>
            <a:pPr>
              <a:buNone/>
            </a:pPr>
            <a:r>
              <a:rPr lang="en-US" dirty="0" smtClean="0"/>
              <a:t>B. </a:t>
            </a:r>
          </a:p>
          <a:p>
            <a:pPr>
              <a:buNone/>
            </a:pPr>
            <a:r>
              <a:rPr lang="en-US" dirty="0" smtClean="0"/>
              <a:t>C.</a:t>
            </a:r>
          </a:p>
          <a:p>
            <a:pPr>
              <a:buNone/>
            </a:pPr>
            <a:r>
              <a:rPr lang="en-US" dirty="0" smtClean="0"/>
              <a:t>D.</a:t>
            </a:r>
          </a:p>
          <a:p>
            <a:pPr>
              <a:buNone/>
            </a:pPr>
            <a:r>
              <a:rPr lang="en-US" dirty="0" smtClean="0"/>
              <a:t>E.</a:t>
            </a:r>
          </a:p>
          <a:p>
            <a:pPr>
              <a:buNone/>
            </a:pPr>
            <a:r>
              <a:rPr lang="en-US" dirty="0" smtClean="0"/>
              <a:t>F.</a:t>
            </a:r>
          </a:p>
          <a:p>
            <a:pPr>
              <a:buNone/>
            </a:pPr>
            <a:r>
              <a:rPr lang="en-US" dirty="0" smtClean="0"/>
              <a:t>G.</a:t>
            </a:r>
          </a:p>
          <a:p>
            <a:pPr>
              <a:buNone/>
            </a:pPr>
            <a:r>
              <a:rPr lang="en-US" dirty="0" smtClean="0"/>
              <a:t>H. 1</a:t>
            </a:r>
          </a:p>
          <a:p>
            <a:pPr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2209799"/>
            <a:ext cx="2743200" cy="39925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Bradley Hand ITC" pitchFamily="66" charset="0"/>
              </a:rPr>
              <a:t>Mary Ann Smith</a:t>
            </a:r>
          </a:p>
          <a:p>
            <a:pPr>
              <a:buAutoNum type="arabicPeriod"/>
            </a:pPr>
            <a:endParaRPr lang="en-US" b="1" dirty="0"/>
          </a:p>
          <a:p>
            <a:pPr>
              <a:buAutoNum type="arabicPeriod"/>
            </a:pPr>
            <a:r>
              <a:rPr lang="en-US" b="1" dirty="0"/>
              <a:t>A, H, L, M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828800" y="4038600"/>
            <a:ext cx="304800" cy="2512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86000" y="4038600"/>
            <a:ext cx="38100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4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you have the total number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of each answer??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3886200" cy="4525963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3429000"/>
            <a:ext cx="342900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Circle your top 3!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774357" y="48768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1427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21336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Double Check…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Did you circle the three letters that have the highest numbers</a:t>
            </a:r>
            <a:r>
              <a:rPr lang="en-US" sz="5400" dirty="0">
                <a:solidFill>
                  <a:srgbClr val="0070C0"/>
                </a:solidFill>
              </a:rPr>
              <a:t>?</a:t>
            </a:r>
            <a:endParaRPr lang="en-US" sz="5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(Some may have the same number)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Here come your top three genres based on this quiz!</a:t>
            </a:r>
          </a:p>
          <a:p>
            <a:pPr algn="ctr">
              <a:buNone/>
            </a:pPr>
            <a:endParaRPr lang="en-US" sz="5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(Of course, you are always free to choose from any genre you wish!)</a:t>
            </a:r>
          </a:p>
          <a:p>
            <a:pPr algn="ctr">
              <a:buNone/>
            </a:pP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List Your Genres!!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3886200" cy="4525963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69176" y="2590800"/>
            <a:ext cx="1752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3124200"/>
            <a:ext cx="1752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5181600"/>
            <a:ext cx="1752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9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Mystery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Fantasy or Mythology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Science fiction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Realistic fiction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Romance/chick lit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Sports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Historical fiction or biography (#92)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Horror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Paranormal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Action-Adventure (Survival/pirates/spies)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Manga/graphic novels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Humor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Fairy tales </a:t>
            </a:r>
          </a:p>
          <a:p>
            <a:pPr marL="514350" indent="-514350">
              <a:buClr>
                <a:srgbClr val="FF0000"/>
              </a:buClr>
              <a:buSzPct val="110000"/>
              <a:buFont typeface="+mj-lt"/>
              <a:buAutoNum type="alphaUcPeriod"/>
            </a:pPr>
            <a:r>
              <a:rPr lang="en-US" b="1" dirty="0" smtClean="0"/>
              <a:t>Steampunk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362200"/>
            <a:ext cx="7696200" cy="3124199"/>
          </a:xfrm>
          <a:ln w="5715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</a:rPr>
              <a:t>“What’s your genre?”</a:t>
            </a:r>
            <a:endParaRPr lang="en-US" sz="8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Ready?  Set?  Let’s play…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8001000" cy="6019800"/>
          </a:xfrm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1. </a:t>
            </a:r>
            <a:r>
              <a:rPr lang="en-US" sz="6000" dirty="0" smtClean="0">
                <a:solidFill>
                  <a:srgbClr val="0070C0"/>
                </a:solidFill>
              </a:rPr>
              <a:t>Fold your paper hot-dog style. 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/>
              <a:t>2. </a:t>
            </a:r>
            <a:r>
              <a:rPr lang="en-US" sz="6000" dirty="0" smtClean="0">
                <a:solidFill>
                  <a:srgbClr val="0070C0"/>
                </a:solidFill>
              </a:rPr>
              <a:t>Write your name at the top.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/>
              <a:t>3. </a:t>
            </a:r>
            <a:r>
              <a:rPr lang="en-US" sz="6000" dirty="0" smtClean="0">
                <a:solidFill>
                  <a:srgbClr val="0070C0"/>
                </a:solidFill>
              </a:rPr>
              <a:t>Record your answers down one side.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1" y="685801"/>
            <a:ext cx="8229600" cy="5452720"/>
          </a:xfrm>
          <a:ln w="57150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For each question, choose the answers that apply to </a:t>
            </a:r>
            <a:r>
              <a:rPr lang="en-US" sz="6600" b="1" i="1" dirty="0" smtClean="0">
                <a:solidFill>
                  <a:srgbClr val="FF0000"/>
                </a:solidFill>
              </a:rPr>
              <a:t>you</a:t>
            </a:r>
            <a:r>
              <a:rPr lang="en-US" sz="6600" b="1" dirty="0" smtClean="0">
                <a:solidFill>
                  <a:srgbClr val="FF0000"/>
                </a:solidFill>
              </a:rPr>
              <a:t>.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7030A0"/>
                </a:solidFill>
              </a:rPr>
              <a:t>Try to list 3 or 4 </a:t>
            </a:r>
          </a:p>
          <a:p>
            <a:pPr algn="ctr">
              <a:buNone/>
            </a:pPr>
            <a:r>
              <a:rPr lang="en-US" sz="6600" b="1" i="1" dirty="0" smtClean="0">
                <a:solidFill>
                  <a:srgbClr val="7030A0"/>
                </a:solidFill>
              </a:rPr>
              <a:t>best</a:t>
            </a:r>
            <a:r>
              <a:rPr lang="en-US" sz="6600" b="1" dirty="0" smtClean="0">
                <a:solidFill>
                  <a:srgbClr val="7030A0"/>
                </a:solidFill>
              </a:rPr>
              <a:t> answers.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Let’s Check Your Understanding!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paper should look something like this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3429000"/>
            <a:ext cx="160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3400" y="1371600"/>
            <a:ext cx="2743200" cy="4555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b="1" dirty="0" smtClean="0"/>
          </a:p>
          <a:p>
            <a:r>
              <a:rPr lang="en-US" sz="2000" b="1" dirty="0" smtClean="0">
                <a:latin typeface="Bradley Hand ITC" pitchFamily="66" charset="0"/>
              </a:rPr>
              <a:t>Mary Ann Smith</a:t>
            </a:r>
            <a:endParaRPr lang="en-US" sz="2000" b="1" dirty="0">
              <a:latin typeface="Bradley Hand ITC" pitchFamily="66" charset="0"/>
            </a:endParaRP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A, H, L, M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495800" y="1219200"/>
            <a:ext cx="25908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6200" y="2514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fold</a:t>
            </a:r>
            <a:endParaRPr lang="en-US" sz="2800" b="1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7239000" y="2705100"/>
            <a:ext cx="457200" cy="71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239000" y="2776210"/>
            <a:ext cx="457200" cy="5765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5800" y="1219200"/>
            <a:ext cx="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2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1828800"/>
          </a:xfrm>
          <a:ln w="57150"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Any Questions??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When with your friends, you like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2000" b="1" dirty="0" smtClean="0"/>
              <a:t>Spy on your neighbors; help find missing neighborhood pets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Play role-playing games (</a:t>
            </a:r>
            <a:r>
              <a:rPr lang="en-US" sz="2000" b="1" i="1" dirty="0" smtClean="0"/>
              <a:t>Everquest, Dungeons &amp; Dragons, Star Wars</a:t>
            </a:r>
            <a:r>
              <a:rPr lang="en-US" sz="2000" b="1" dirty="0" smtClean="0"/>
              <a:t>, etc.)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Watch </a:t>
            </a:r>
            <a:r>
              <a:rPr lang="en-US" sz="2000" b="1" i="1" dirty="0" smtClean="0"/>
              <a:t>Modern Marvels </a:t>
            </a:r>
            <a:r>
              <a:rPr lang="en-US" sz="2000" b="1" dirty="0" smtClean="0"/>
              <a:t>or other shows about the newest gadgets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Sit around and talk about your lives; help friends with problems 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Talk on the phone; go shopping; gossip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Play football, basketball, baseball, or other sports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Visit museums, art galleries, battlefields/ historical sites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Watch scary movies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Watch </a:t>
            </a:r>
            <a:r>
              <a:rPr lang="en-US" sz="2000" b="1" i="1" dirty="0" smtClean="0"/>
              <a:t>Twilight</a:t>
            </a:r>
            <a:r>
              <a:rPr lang="en-US" sz="2000" b="1" dirty="0" smtClean="0"/>
              <a:t> and </a:t>
            </a:r>
            <a:r>
              <a:rPr lang="en-US" sz="2000" b="1" i="1" dirty="0" smtClean="0"/>
              <a:t>Vampire Academy </a:t>
            </a:r>
            <a:r>
              <a:rPr lang="en-US" sz="2000" b="1" dirty="0" smtClean="0"/>
              <a:t>over and over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Look for new places to explore; go camping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Draw cartoons or read comics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Tell jokes, play practical jokes, or just generally goof off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Sing Disney songs at the top of your lungs &amp; watch Disney movies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Create or build useful things with Legos, gears, popsicle sticks, etc.</a:t>
            </a:r>
          </a:p>
          <a:p>
            <a:pPr marL="514350" indent="-514350">
              <a:buAutoNum type="alphaUcPeriod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2. The job you would like best for yourself: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endParaRPr lang="en-US" sz="2000" b="1" dirty="0" smtClean="0"/>
          </a:p>
          <a:p>
            <a:pPr marL="514350" indent="-514350">
              <a:buAutoNum type="alphaUcPeriod"/>
            </a:pPr>
            <a:r>
              <a:rPr lang="en-US" sz="2000" b="1" dirty="0" smtClean="0"/>
              <a:t>Crime Scene Investigator; detective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Knight, sorcerer, seer, or princess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Artificial intelligence expert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Psychologist or psychiatrist, school guidance counselor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Own a dating service; wedding planner; cosmetologist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Sportscaster, athlete, or coach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Historian, history teacher, museum curator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Grave digger; funeral director; inventor of a new fake blood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Ghost whisperer; vampire hunter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Storm chaser; pirate; international spy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Graphic designer; video game creator; ninja warrior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Comedian; own a Spencer’s store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Singer or songwriter; storyteller</a:t>
            </a:r>
          </a:p>
          <a:p>
            <a:pPr marL="514350" indent="-514350">
              <a:buAutoNum type="alphaUcPeriod"/>
            </a:pPr>
            <a:r>
              <a:rPr lang="en-US" sz="2000" b="1" dirty="0" smtClean="0"/>
              <a:t>Inventor; computer repair; engineer</a:t>
            </a:r>
            <a:endParaRPr lang="en-US" sz="20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3. Movie/TV shows you like best: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en-US" i="1" dirty="0" smtClean="0"/>
              <a:t>CSI, Law and Order, Decoded</a:t>
            </a:r>
            <a:r>
              <a:rPr lang="en-US" dirty="0" smtClean="0"/>
              <a:t>, old episodes of </a:t>
            </a:r>
            <a:r>
              <a:rPr lang="en-US" i="1" dirty="0" smtClean="0"/>
              <a:t>Scooby Doo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Lord of the Rings, Chronicles of Narnia;</a:t>
            </a:r>
            <a:r>
              <a:rPr lang="en-US" dirty="0" smtClean="0"/>
              <a:t> Harry Potter movies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Independence Day; Transformers</a:t>
            </a:r>
            <a:r>
              <a:rPr lang="en-US" dirty="0" smtClean="0"/>
              <a:t>; Star Wars movies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My Sister’s Keeper; Bridge to </a:t>
            </a:r>
            <a:r>
              <a:rPr lang="en-US" i="1" dirty="0" err="1" smtClean="0"/>
              <a:t>Terabithia</a:t>
            </a:r>
            <a:r>
              <a:rPr lang="en-US" i="1" dirty="0" smtClean="0"/>
              <a:t>; Basketball Diaries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Pretty Little Liars; Enchanted; Legally Blonde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Remember the Titans; Gridiron Gang; Bad News Bears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Pawn Stars</a:t>
            </a:r>
            <a:r>
              <a:rPr lang="en-US" dirty="0" smtClean="0"/>
              <a:t>; WWII movies; </a:t>
            </a:r>
            <a:r>
              <a:rPr lang="en-US" i="1" dirty="0" smtClean="0"/>
              <a:t>The History Channel</a:t>
            </a:r>
          </a:p>
          <a:p>
            <a:pPr marL="514350" indent="-514350">
              <a:buAutoNum type="alphaUcPeriod"/>
            </a:pPr>
            <a:r>
              <a:rPr lang="en-US" i="1" dirty="0" err="1" smtClean="0"/>
              <a:t>Disturbia</a:t>
            </a:r>
            <a:r>
              <a:rPr lang="en-US" i="1" dirty="0" smtClean="0"/>
              <a:t>, Paranormal Activity; Scream</a:t>
            </a:r>
          </a:p>
          <a:p>
            <a:pPr marL="514350" indent="-514350">
              <a:buAutoNum type="alphaUcPeriod"/>
            </a:pPr>
            <a:r>
              <a:rPr lang="en-US" dirty="0" smtClean="0"/>
              <a:t>Twilight movies; True Blood series; </a:t>
            </a:r>
            <a:r>
              <a:rPr lang="en-US" i="1" dirty="0" smtClean="0"/>
              <a:t>Vampire Diaries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Journey to the Center of the Earth; Pirates of the Caribbean; Castaway; 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Naruto; Dragonball Z; Pokemon</a:t>
            </a:r>
          </a:p>
          <a:p>
            <a:pPr marL="514350" indent="-514350">
              <a:buAutoNum type="alphaUcPeriod"/>
            </a:pPr>
            <a:r>
              <a:rPr lang="en-US" dirty="0" smtClean="0"/>
              <a:t>Diary of a Wimpy Kid movies; Jeff Dunham; </a:t>
            </a:r>
            <a:r>
              <a:rPr lang="en-US" i="1" dirty="0" smtClean="0"/>
              <a:t>Family Guy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Once Upon A Time; Beastly; Grimm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How It’s Made; Prototype This; League of Extraordinary Gentlemen; Hugo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1057</Words>
  <Application>Microsoft Office PowerPoint</Application>
  <PresentationFormat>On-screen Show (4:3)</PresentationFormat>
  <Paragraphs>197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Let’s Begin…</vt:lpstr>
      <vt:lpstr>“What’s your genre?”</vt:lpstr>
      <vt:lpstr>1. Fold your paper hot-dog style.  2. Write your name at the top. 3. Record your answers down one side.</vt:lpstr>
      <vt:lpstr>PowerPoint Presentation</vt:lpstr>
      <vt:lpstr>Let’s Check Your Understanding!</vt:lpstr>
      <vt:lpstr>PowerPoint Presentation</vt:lpstr>
      <vt:lpstr>1. When with your friends, you like to:</vt:lpstr>
      <vt:lpstr>2. The job you would like best for yourself:</vt:lpstr>
      <vt:lpstr>3. Movie/TV shows you like best:</vt:lpstr>
      <vt:lpstr>4. You love movies or books that:</vt:lpstr>
      <vt:lpstr>5. Your friends/parents say you:</vt:lpstr>
      <vt:lpstr>6. You would most like to meet:</vt:lpstr>
      <vt:lpstr>Now turn your paper over,  and write the letters A-N  down the fold of your paper like this: </vt:lpstr>
      <vt:lpstr>Now open your paper.  Count the number of times you use each letter and write the number beside each letter.</vt:lpstr>
      <vt:lpstr>Do you have the total number  of each answer?? </vt:lpstr>
      <vt:lpstr>Double Check…</vt:lpstr>
      <vt:lpstr>PowerPoint Presentation</vt:lpstr>
      <vt:lpstr>List Your Genres!!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your genre?</dc:title>
  <dc:creator>Valued Acer Customer</dc:creator>
  <cp:lastModifiedBy>Test4520</cp:lastModifiedBy>
  <cp:revision>74</cp:revision>
  <dcterms:created xsi:type="dcterms:W3CDTF">2009-11-20T13:05:15Z</dcterms:created>
  <dcterms:modified xsi:type="dcterms:W3CDTF">2013-12-04T21:37:57Z</dcterms:modified>
</cp:coreProperties>
</file>